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4" r:id="rId2"/>
    <p:sldId id="264" r:id="rId3"/>
    <p:sldId id="266" r:id="rId4"/>
    <p:sldId id="258" r:id="rId5"/>
    <p:sldId id="256" r:id="rId6"/>
    <p:sldId id="277" r:id="rId7"/>
    <p:sldId id="265" r:id="rId8"/>
    <p:sldId id="268" r:id="rId9"/>
    <p:sldId id="300" r:id="rId10"/>
    <p:sldId id="257" r:id="rId11"/>
    <p:sldId id="262" r:id="rId12"/>
    <p:sldId id="278" r:id="rId13"/>
    <p:sldId id="298" r:id="rId14"/>
    <p:sldId id="29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303" r:id="rId23"/>
    <p:sldId id="289" r:id="rId24"/>
    <p:sldId id="291" r:id="rId25"/>
    <p:sldId id="292" r:id="rId26"/>
    <p:sldId id="293" r:id="rId27"/>
    <p:sldId id="294" r:id="rId28"/>
    <p:sldId id="302" r:id="rId29"/>
    <p:sldId id="301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66"/>
    <a:srgbClr val="99CC00"/>
    <a:srgbClr val="663300"/>
    <a:srgbClr val="FF9900"/>
    <a:srgbClr val="FFB13F"/>
    <a:srgbClr val="FFFFFF"/>
    <a:srgbClr val="7CA47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83E207-1897-4D24-B845-AFDA2888173A}" type="datetimeFigureOut">
              <a:rPr lang="en-US" smtClean="0"/>
              <a:pPr/>
              <a:t>7/16/2009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FFEF47-24E6-4153-8AE5-5320DB7D3168}" type="slidenum">
              <a:rPr lang="en-NZ" smtClean="0"/>
              <a:pPr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8B94EB-93F4-4BC7-A35D-3A97EF24CD08}" type="datetimeFigureOut">
              <a:rPr lang="en-US" smtClean="0"/>
              <a:pPr/>
              <a:t>7/16/2009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8CDE52-1E51-4D84-8C2D-DC10E35BDE7B}" type="slidenum">
              <a:rPr lang="en-NZ" smtClean="0"/>
              <a:pPr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56C2BB-3436-4EBD-9315-E862C45757A6}" type="slidenum">
              <a:rPr lang="en-NZ" smtClean="0"/>
              <a:pPr/>
              <a:t>16</a:t>
            </a:fld>
            <a:endParaRPr lang="en-N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73F18-8C34-4784-981A-DD9B8A472C9A}" type="datetimeFigureOut">
              <a:rPr lang="en-US" smtClean="0"/>
              <a:pPr/>
              <a:t>7/16/2009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52A02-DEC8-4750-B673-6015FD4BF7FB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73F18-8C34-4784-981A-DD9B8A472C9A}" type="datetimeFigureOut">
              <a:rPr lang="en-US" smtClean="0"/>
              <a:pPr/>
              <a:t>7/16/2009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52A02-DEC8-4750-B673-6015FD4BF7FB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73F18-8C34-4784-981A-DD9B8A472C9A}" type="datetimeFigureOut">
              <a:rPr lang="en-US" smtClean="0"/>
              <a:pPr/>
              <a:t>7/16/2009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52A02-DEC8-4750-B673-6015FD4BF7FB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73F18-8C34-4784-981A-DD9B8A472C9A}" type="datetimeFigureOut">
              <a:rPr lang="en-US" smtClean="0"/>
              <a:pPr/>
              <a:t>7/16/2009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52A02-DEC8-4750-B673-6015FD4BF7FB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73F18-8C34-4784-981A-DD9B8A472C9A}" type="datetimeFigureOut">
              <a:rPr lang="en-US" smtClean="0"/>
              <a:pPr/>
              <a:t>7/16/2009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52A02-DEC8-4750-B673-6015FD4BF7FB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73F18-8C34-4784-981A-DD9B8A472C9A}" type="datetimeFigureOut">
              <a:rPr lang="en-US" smtClean="0"/>
              <a:pPr/>
              <a:t>7/16/2009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52A02-DEC8-4750-B673-6015FD4BF7FB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73F18-8C34-4784-981A-DD9B8A472C9A}" type="datetimeFigureOut">
              <a:rPr lang="en-US" smtClean="0"/>
              <a:pPr/>
              <a:t>7/16/2009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52A02-DEC8-4750-B673-6015FD4BF7FB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73F18-8C34-4784-981A-DD9B8A472C9A}" type="datetimeFigureOut">
              <a:rPr lang="en-US" smtClean="0"/>
              <a:pPr/>
              <a:t>7/16/2009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52A02-DEC8-4750-B673-6015FD4BF7FB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73F18-8C34-4784-981A-DD9B8A472C9A}" type="datetimeFigureOut">
              <a:rPr lang="en-US" smtClean="0"/>
              <a:pPr/>
              <a:t>7/16/2009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52A02-DEC8-4750-B673-6015FD4BF7FB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73F18-8C34-4784-981A-DD9B8A472C9A}" type="datetimeFigureOut">
              <a:rPr lang="en-US" smtClean="0"/>
              <a:pPr/>
              <a:t>7/16/2009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52A02-DEC8-4750-B673-6015FD4BF7FB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73F18-8C34-4784-981A-DD9B8A472C9A}" type="datetimeFigureOut">
              <a:rPr lang="en-US" smtClean="0"/>
              <a:pPr/>
              <a:t>7/16/2009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52A02-DEC8-4750-B673-6015FD4BF7FB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73F18-8C34-4784-981A-DD9B8A472C9A}" type="datetimeFigureOut">
              <a:rPr lang="en-US" smtClean="0"/>
              <a:pPr/>
              <a:t>7/16/2009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52A02-DEC8-4750-B673-6015FD4BF7FB}" type="slidenum">
              <a:rPr lang="en-NZ" smtClean="0"/>
              <a:pPr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file:///\\shellypark.local\users$\home\staff\kathyp\Documents\My%20Videos\Hedgehog%20Photo%20Story.wmv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file:///\\shellypark.local\users$\home\staff\kathyp\Documents\My%20Videos\Terry%20the%20tiger.wmv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file:///\\shellypark.local\users$\home\staff\kathyp\Documents\ICT\Eastnet%20E-Learning%20Cluster\Cluster%20Expo%202009\Show%20and%20Tell%20Self%20Assessment%202009%20Gemma.doc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p2.norfolk.gov.uk/bookreviewform.html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p2.norfolk.gov.uk/bookreviewform.html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shellypark.local\users$\home\staff\kathyp\Documents\My%20Videos\gurdeep%20blends.wmv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\\shellypark.local\users$\home\staff\kathyp\Desktop\Let's%20Start%20Smart-Blends%20and%20Diagraphs-CH%20SH%20TH%20WH%20Song.wmv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file:///\\shellypark.local\users$\home\staff\kathyp\Documents\ICT\Eastnet%20E-Learning%20Cluster\Cluster%20Expo%202009\KNET%20Belonging%20Page%20Rubric%20Term%202.doc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NZ" dirty="0" smtClean="0"/>
              <a:t/>
            </a:r>
            <a:br>
              <a:rPr lang="en-NZ" dirty="0" smtClean="0"/>
            </a:br>
            <a:r>
              <a:rPr lang="en-NZ" dirty="0" smtClean="0"/>
              <a:t/>
            </a:r>
            <a:br>
              <a:rPr lang="en-NZ" dirty="0" smtClean="0"/>
            </a:br>
            <a:r>
              <a:rPr lang="en-NZ" sz="7300" b="1" dirty="0" smtClean="0"/>
              <a:t>“</a:t>
            </a:r>
            <a:r>
              <a:rPr lang="en-NZ" sz="7300" b="1" i="1" dirty="0" smtClean="0"/>
              <a:t>A Sneak Peek”</a:t>
            </a:r>
            <a:r>
              <a:rPr lang="en-NZ" b="1" dirty="0" smtClean="0"/>
              <a:t/>
            </a:r>
            <a:br>
              <a:rPr lang="en-NZ" b="1" dirty="0" smtClean="0"/>
            </a:br>
            <a:r>
              <a:rPr lang="en-NZ" sz="3600" b="1" i="1" dirty="0" smtClean="0"/>
              <a:t>Louise Bayly &amp; Kathy Pittaway</a:t>
            </a:r>
            <a:br>
              <a:rPr lang="en-NZ" sz="3600" b="1" i="1" dirty="0" smtClean="0"/>
            </a:br>
            <a:r>
              <a:rPr lang="en-NZ" sz="3600" b="1" i="1" dirty="0" smtClean="0"/>
              <a:t>Shelly Park Primary School</a:t>
            </a:r>
            <a:endParaRPr lang="en-NZ" sz="3600" b="1" i="1" dirty="0"/>
          </a:p>
        </p:txBody>
      </p:sp>
      <p:pic>
        <p:nvPicPr>
          <p:cNvPr id="4" name="Picture 3" descr="home_photo_jam3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4282" y="28572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NZ" sz="4800" b="1" i="1" dirty="0" smtClean="0">
                <a:solidFill>
                  <a:schemeClr val="bg1"/>
                </a:solidFill>
              </a:rPr>
              <a:t>“Sneak Peek”</a:t>
            </a:r>
            <a:r>
              <a:rPr lang="en-NZ" b="1" dirty="0" smtClean="0">
                <a:solidFill>
                  <a:schemeClr val="bg1"/>
                </a:solidFill>
              </a:rPr>
              <a:t/>
            </a:r>
            <a:br>
              <a:rPr lang="en-NZ" b="1" dirty="0" smtClean="0">
                <a:solidFill>
                  <a:schemeClr val="bg1"/>
                </a:solidFill>
              </a:rPr>
            </a:br>
            <a:r>
              <a:rPr lang="en-NZ" sz="2400" b="1" i="1" dirty="0" smtClean="0">
                <a:solidFill>
                  <a:schemeClr val="bg1"/>
                </a:solidFill>
              </a:rPr>
              <a:t>Louise Bayly &amp; Kathy Pittaway</a:t>
            </a:r>
            <a:br>
              <a:rPr lang="en-NZ" sz="2400" b="1" i="1" dirty="0" smtClean="0">
                <a:solidFill>
                  <a:schemeClr val="bg1"/>
                </a:solidFill>
              </a:rPr>
            </a:br>
            <a:r>
              <a:rPr lang="en-NZ" sz="2400" b="1" i="1" dirty="0" err="1" smtClean="0">
                <a:solidFill>
                  <a:schemeClr val="bg1"/>
                </a:solidFill>
              </a:rPr>
              <a:t>Eastnet</a:t>
            </a:r>
            <a:r>
              <a:rPr lang="en-NZ" sz="2400" b="1" i="1" smtClean="0">
                <a:solidFill>
                  <a:schemeClr val="bg1"/>
                </a:solidFill>
              </a:rPr>
              <a:t>  Cluster  </a:t>
            </a:r>
            <a:r>
              <a:rPr lang="en-NZ" sz="2400" b="1" i="1" dirty="0" smtClean="0">
                <a:solidFill>
                  <a:schemeClr val="bg1"/>
                </a:solidFill>
              </a:rPr>
              <a:t>Expo – July 2009</a:t>
            </a:r>
            <a:endParaRPr lang="en-NZ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4" name="Picture 3" descr="hedgehogs.BMP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9962" y="0"/>
            <a:ext cx="9203962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282" y="214290"/>
            <a:ext cx="4429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800" b="1" i="1" dirty="0" smtClean="0">
                <a:solidFill>
                  <a:schemeClr val="bg1"/>
                </a:solidFill>
              </a:rPr>
              <a:t>Instructional Writing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NZ" b="1" i="1" dirty="0" smtClean="0"/>
              <a:t>Personal Recount</a:t>
            </a:r>
            <a:endParaRPr lang="en-NZ" b="1" i="1" dirty="0"/>
          </a:p>
        </p:txBody>
      </p:sp>
      <p:pic>
        <p:nvPicPr>
          <p:cNvPr id="3" name="Picture 2" descr="Terr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2844" y="571480"/>
            <a:ext cx="27146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800" b="1" i="1" dirty="0" smtClean="0">
                <a:solidFill>
                  <a:schemeClr val="bg1"/>
                </a:solidFill>
              </a:rPr>
              <a:t>Personal</a:t>
            </a:r>
          </a:p>
          <a:p>
            <a:r>
              <a:rPr lang="en-NZ" sz="4800" b="1" i="1" dirty="0" smtClean="0">
                <a:solidFill>
                  <a:schemeClr val="bg1"/>
                </a:solidFill>
              </a:rPr>
              <a:t>Recounts</a:t>
            </a:r>
            <a:endParaRPr lang="en-NZ" sz="48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00042"/>
            <a:ext cx="9144025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44" y="78579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NZ" sz="5400" b="1" i="1" dirty="0" smtClean="0"/>
              <a:t>Oral Language</a:t>
            </a:r>
            <a:endParaRPr lang="en-NZ" sz="5400" b="1" i="1" dirty="0"/>
          </a:p>
        </p:txBody>
      </p:sp>
      <p:pic>
        <p:nvPicPr>
          <p:cNvPr id="4" name="Content Placeholder 3" descr="talkin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1968" y="0"/>
            <a:ext cx="4572032" cy="6919832"/>
          </a:xfrm>
        </p:spPr>
      </p:pic>
      <p:sp>
        <p:nvSpPr>
          <p:cNvPr id="5" name="TextBox 4"/>
          <p:cNvSpPr txBox="1"/>
          <p:nvPr/>
        </p:nvSpPr>
        <p:spPr>
          <a:xfrm>
            <a:off x="357158" y="3929066"/>
            <a:ext cx="38576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i="1" dirty="0" smtClean="0"/>
              <a:t>There are always three speeches, for every one you actually gave.  The one you practiced, the one you gave, and the one you wish you gave.  </a:t>
            </a:r>
          </a:p>
          <a:p>
            <a:endParaRPr lang="en-NZ" b="1" i="1" dirty="0" smtClean="0"/>
          </a:p>
          <a:p>
            <a:r>
              <a:rPr lang="en-NZ" b="1" i="1" dirty="0" smtClean="0"/>
              <a:t>~Dale Carnegie</a:t>
            </a:r>
            <a:endParaRPr lang="en-NZ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 dirty="0"/>
          </a:p>
        </p:txBody>
      </p:sp>
      <p:pic>
        <p:nvPicPr>
          <p:cNvPr id="38914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 l="15234" t="10313" b="23124"/>
          <a:stretch>
            <a:fillRect/>
          </a:stretch>
        </p:blipFill>
        <p:spPr bwMode="auto">
          <a:xfrm>
            <a:off x="-171706" y="1071546"/>
            <a:ext cx="931570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\\shellypark.local\users$\home\staff\louiseb\Documents\My Pictures\Children\Lost in Her Words by Christine Lebrasseu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-847" t="8475" r="847" b="10169"/>
          <a:stretch>
            <a:fillRect/>
          </a:stretch>
        </p:blipFill>
        <p:spPr bwMode="auto">
          <a:xfrm>
            <a:off x="357158" y="0"/>
            <a:ext cx="8429684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20" y="0"/>
            <a:ext cx="7658160" cy="1000108"/>
          </a:xfrm>
        </p:spPr>
        <p:txBody>
          <a:bodyPr>
            <a:normAutofit fontScale="90000"/>
          </a:bodyPr>
          <a:lstStyle/>
          <a:p>
            <a:pPr algn="r"/>
            <a:r>
              <a:rPr lang="en-NZ" sz="8000" dirty="0" smtClean="0">
                <a:solidFill>
                  <a:srgbClr val="FF6600"/>
                </a:solidFill>
                <a:cs typeface="Arial" pitchFamily="34" charset="0"/>
              </a:rPr>
              <a:t>READING</a:t>
            </a:r>
            <a:endParaRPr lang="en-NZ" sz="8000" dirty="0">
              <a:solidFill>
                <a:srgbClr val="FF6600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shellypark.local\users$\home\staff\louiseb\Documents\My Pictures\Children\Books Vintage by beth.armsheim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2456" y="214290"/>
            <a:ext cx="4152948" cy="6215106"/>
          </a:xfrm>
          <a:prstGeom prst="rect">
            <a:avLst/>
          </a:prstGeom>
          <a:noFill/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4282" y="1214422"/>
            <a:ext cx="4357718" cy="5072098"/>
          </a:xfrm>
        </p:spPr>
        <p:txBody>
          <a:bodyPr>
            <a:normAutofit fontScale="92500" lnSpcReduction="10000"/>
          </a:bodyPr>
          <a:lstStyle/>
          <a:p>
            <a:pPr algn="l">
              <a:buFont typeface="Arial" pitchFamily="34" charset="0"/>
              <a:buChar char="•"/>
            </a:pPr>
            <a:r>
              <a:rPr lang="en-NZ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How does using IT help in the teaching of reluctant or challenged readers?</a:t>
            </a:r>
          </a:p>
          <a:p>
            <a:pPr algn="l"/>
            <a:endParaRPr lang="en-NZ" i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n-NZ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n-NZ" sz="1900" b="1" i="1" dirty="0" smtClean="0">
                <a:solidFill>
                  <a:srgbClr val="D58D8B"/>
                </a:solidFill>
                <a:latin typeface="Arial" pitchFamily="34" charset="0"/>
                <a:cs typeface="Arial" pitchFamily="34" charset="0"/>
              </a:rPr>
              <a:t>Charles Darwin: </a:t>
            </a:r>
          </a:p>
          <a:p>
            <a:pPr algn="l"/>
            <a:r>
              <a:rPr lang="en-NZ" sz="2600" b="1" i="1" dirty="0" smtClean="0">
                <a:solidFill>
                  <a:srgbClr val="D58D8B"/>
                </a:solidFill>
                <a:latin typeface="Arial" pitchFamily="34" charset="0"/>
                <a:cs typeface="Arial" pitchFamily="34" charset="0"/>
              </a:rPr>
              <a:t>It is not the strongest of the </a:t>
            </a:r>
          </a:p>
          <a:p>
            <a:pPr algn="l"/>
            <a:r>
              <a:rPr lang="en-NZ" sz="2600" b="1" i="1" dirty="0" smtClean="0">
                <a:solidFill>
                  <a:srgbClr val="D58D8B"/>
                </a:solidFill>
                <a:latin typeface="Arial" pitchFamily="34" charset="0"/>
                <a:cs typeface="Arial" pitchFamily="34" charset="0"/>
              </a:rPr>
              <a:t>species that  survives, </a:t>
            </a:r>
          </a:p>
          <a:p>
            <a:pPr algn="l"/>
            <a:r>
              <a:rPr lang="en-NZ" sz="2600" b="1" i="1" dirty="0" smtClean="0">
                <a:solidFill>
                  <a:srgbClr val="D58D8B"/>
                </a:solidFill>
                <a:latin typeface="Arial" pitchFamily="34" charset="0"/>
                <a:cs typeface="Arial" pitchFamily="34" charset="0"/>
              </a:rPr>
              <a:t>nor the most intelligent, </a:t>
            </a:r>
          </a:p>
          <a:p>
            <a:pPr algn="l"/>
            <a:r>
              <a:rPr lang="en-NZ" sz="2600" b="1" i="1" dirty="0" smtClean="0">
                <a:solidFill>
                  <a:srgbClr val="D58D8B"/>
                </a:solidFill>
                <a:latin typeface="Arial" pitchFamily="34" charset="0"/>
                <a:cs typeface="Arial" pitchFamily="34" charset="0"/>
              </a:rPr>
              <a:t>but the one  most  responsive to change.</a:t>
            </a:r>
          </a:p>
          <a:p>
            <a:pPr algn="l"/>
            <a:endParaRPr lang="en-NZ" i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n-NZ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en-NZ" sz="4000" b="1" i="1" dirty="0" smtClean="0">
                <a:solidFill>
                  <a:schemeClr val="bg1"/>
                </a:solidFill>
                <a:cs typeface="Arial" pitchFamily="34" charset="0"/>
              </a:rPr>
              <a:t>Reading</a:t>
            </a:r>
            <a:r>
              <a:rPr lang="en-NZ" sz="1800" b="1" i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NZ" sz="1800" b="1" i="1" dirty="0" smtClean="0">
                <a:latin typeface="Arial" pitchFamily="34" charset="0"/>
                <a:cs typeface="Arial" pitchFamily="34" charset="0"/>
              </a:rPr>
            </a:br>
            <a:endParaRPr lang="en-NZ" sz="1800" b="1" i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shellypark.local\users$\home\staff\louiseb\Documents\My Pictures\Children\Everyone Poops by Feeling Cropp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285728"/>
            <a:ext cx="4579954" cy="635798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NZ" b="1" i="1" dirty="0" smtClean="0">
                <a:solidFill>
                  <a:schemeClr val="bg1"/>
                </a:solidFill>
              </a:rPr>
              <a:t>Book Review</a:t>
            </a:r>
            <a:endParaRPr lang="en-NZ" b="1" i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1428736"/>
            <a:ext cx="3714776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dirty="0" smtClean="0">
                <a:solidFill>
                  <a:schemeClr val="bg1"/>
                </a:solidFill>
              </a:rPr>
              <a:t>Different ways to present book reviews:-</a:t>
            </a:r>
          </a:p>
          <a:p>
            <a:endParaRPr lang="en-NZ" sz="28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NZ" sz="2800" dirty="0" smtClean="0">
                <a:solidFill>
                  <a:schemeClr val="bg1"/>
                </a:solidFill>
              </a:rPr>
              <a:t>Slide show-Kid </a:t>
            </a:r>
            <a:r>
              <a:rPr lang="en-NZ" sz="2800" dirty="0" err="1" smtClean="0">
                <a:solidFill>
                  <a:schemeClr val="bg1"/>
                </a:solidFill>
              </a:rPr>
              <a:t>Pix</a:t>
            </a:r>
            <a:r>
              <a:rPr lang="en-NZ" sz="2800" dirty="0" smtClean="0">
                <a:solidFill>
                  <a:schemeClr val="bg1"/>
                </a:solidFill>
              </a:rPr>
              <a:t> animation with child’s </a:t>
            </a:r>
          </a:p>
          <a:p>
            <a:r>
              <a:rPr lang="en-NZ" sz="2800" dirty="0" smtClean="0">
                <a:solidFill>
                  <a:schemeClr val="bg1"/>
                </a:solidFill>
              </a:rPr>
              <a:t>voice  narrating.</a:t>
            </a:r>
          </a:p>
          <a:p>
            <a:pPr>
              <a:buFont typeface="Arial" pitchFamily="34" charset="0"/>
              <a:buChar char="•"/>
            </a:pPr>
            <a:endParaRPr lang="en-NZ" sz="28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NZ" sz="2800" dirty="0" smtClean="0">
                <a:solidFill>
                  <a:schemeClr val="bg1"/>
                </a:solidFill>
              </a:rPr>
              <a:t>Use vocaroo.com or audacity to record children’s voices. </a:t>
            </a:r>
          </a:p>
          <a:p>
            <a:pPr>
              <a:buFont typeface="Arial" pitchFamily="34" charset="0"/>
              <a:buChar char="•"/>
            </a:pPr>
            <a:endParaRPr lang="en-NZ" sz="1100" dirty="0" smtClean="0">
              <a:hlinkClick r:id="rId3"/>
            </a:endParaRPr>
          </a:p>
          <a:p>
            <a:r>
              <a:rPr lang="en-NZ" sz="1200" dirty="0" smtClean="0">
                <a:hlinkClick r:id="rId3"/>
              </a:rPr>
              <a:t>http://www.yp2.norfolk.gov.uk/bookreviewform.html</a:t>
            </a:r>
            <a:r>
              <a:rPr lang="en-NZ" sz="1200" dirty="0" smtClean="0"/>
              <a:t> </a:t>
            </a:r>
            <a:endParaRPr lang="en-NZ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rcRect l="6288" t="16746" r="79034" b="27717"/>
          <a:stretch>
            <a:fillRect/>
          </a:stretch>
        </p:blipFill>
        <p:spPr bwMode="auto">
          <a:xfrm>
            <a:off x="142844" y="857232"/>
            <a:ext cx="5643602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pPr algn="l"/>
            <a:r>
              <a:rPr lang="en-NZ" sz="3600" b="1" i="1" dirty="0" smtClean="0">
                <a:solidFill>
                  <a:schemeClr val="bg1"/>
                </a:solidFill>
              </a:rPr>
              <a:t>Norfolk Children’s Library</a:t>
            </a:r>
            <a:endParaRPr lang="en-NZ" sz="3600" b="1" i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86446" y="5643578"/>
            <a:ext cx="3214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NZ" u="sng" dirty="0">
                <a:hlinkClick r:id="rId3"/>
              </a:rPr>
              <a:t>http://www.yp2.norfolk.gov.uk/bookreviewform.html</a:t>
            </a:r>
            <a:r>
              <a:rPr lang="en-NZ" dirty="0"/>
              <a:t> </a:t>
            </a:r>
          </a:p>
          <a:p>
            <a:endParaRPr lang="en-NZ" dirty="0"/>
          </a:p>
        </p:txBody>
      </p:sp>
      <p:sp>
        <p:nvSpPr>
          <p:cNvPr id="6" name="TextBox 5"/>
          <p:cNvSpPr txBox="1"/>
          <p:nvPr/>
        </p:nvSpPr>
        <p:spPr>
          <a:xfrm>
            <a:off x="6000760" y="928670"/>
            <a:ext cx="27860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i="1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en-NZ" sz="24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 greatest gift is a passion for reading.” </a:t>
            </a:r>
          </a:p>
          <a:p>
            <a:r>
              <a:rPr lang="en-NZ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Elizabeth Hardwick</a:t>
            </a:r>
            <a:endParaRPr lang="en-NZ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57884" y="2928934"/>
            <a:ext cx="292895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Reading without reflecting is like eating without digesting.” </a:t>
            </a:r>
          </a:p>
          <a:p>
            <a:r>
              <a:rPr lang="en-NZ" dirty="0" smtClean="0">
                <a:solidFill>
                  <a:schemeClr val="bg1"/>
                </a:solidFill>
              </a:rPr>
              <a:t> - Edmund Burke</a:t>
            </a:r>
            <a:endParaRPr lang="en-NZ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NZ" b="1" i="1" dirty="0" smtClean="0">
                <a:solidFill>
                  <a:schemeClr val="bg1"/>
                </a:solidFill>
              </a:rPr>
              <a:t>Photo Story</a:t>
            </a:r>
            <a:endParaRPr lang="en-NZ" b="1" i="1" dirty="0">
              <a:solidFill>
                <a:schemeClr val="bg1"/>
              </a:solidFill>
            </a:endParaRPr>
          </a:p>
        </p:txBody>
      </p:sp>
      <p:pic>
        <p:nvPicPr>
          <p:cNvPr id="6" name="gurdeep blends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524000" y="1576388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ootingSt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14346" y="-37219"/>
            <a:ext cx="9358346" cy="693243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928670"/>
            <a:ext cx="8258204" cy="5197493"/>
          </a:xfrm>
        </p:spPr>
        <p:txBody>
          <a:bodyPr/>
          <a:lstStyle/>
          <a:p>
            <a:r>
              <a:rPr lang="en-NZ" sz="3600" b="1" i="1" dirty="0" smtClean="0">
                <a:solidFill>
                  <a:schemeClr val="bg1"/>
                </a:solidFill>
              </a:rPr>
              <a:t>What is the purpose of integrating ICT?</a:t>
            </a:r>
          </a:p>
          <a:p>
            <a:r>
              <a:rPr lang="en-NZ" sz="3600" b="1" i="1" dirty="0" smtClean="0">
                <a:solidFill>
                  <a:schemeClr val="bg1"/>
                </a:solidFill>
              </a:rPr>
              <a:t>Why would you bother?</a:t>
            </a:r>
          </a:p>
          <a:p>
            <a:endParaRPr lang="en-NZ" sz="3600" b="1" i="1" dirty="0" smtClean="0">
              <a:solidFill>
                <a:schemeClr val="bg1"/>
              </a:solidFill>
            </a:endParaRPr>
          </a:p>
          <a:p>
            <a:endParaRPr lang="en-NZ" sz="3600" b="1" i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NZ" b="1" i="1" dirty="0" smtClean="0">
                <a:solidFill>
                  <a:schemeClr val="bg1"/>
                </a:solidFill>
              </a:rPr>
              <a:t>“Resisting change is like holding your breath – if you succeed you are dead.”</a:t>
            </a:r>
          </a:p>
          <a:p>
            <a:pPr algn="r">
              <a:buNone/>
            </a:pPr>
            <a:r>
              <a:rPr lang="en-NZ" b="1" i="1" dirty="0" smtClean="0">
                <a:solidFill>
                  <a:schemeClr val="bg1"/>
                </a:solidFill>
              </a:rPr>
              <a:t>Carlos </a:t>
            </a:r>
            <a:r>
              <a:rPr lang="en-NZ" b="1" i="1" dirty="0" err="1" smtClean="0">
                <a:solidFill>
                  <a:schemeClr val="bg1"/>
                </a:solidFill>
              </a:rPr>
              <a:t>Tabernaberri</a:t>
            </a:r>
            <a:endParaRPr lang="en-NZ" b="1" i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en-NZ" dirty="0" smtClean="0"/>
          </a:p>
          <a:p>
            <a:pPr>
              <a:buNone/>
            </a:pPr>
            <a:endParaRPr lang="en-N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B13F"/>
            </a:gs>
            <a:gs pos="50000">
              <a:srgbClr val="FF99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 smtClean="0"/>
              <a:t>Bubble Share</a:t>
            </a:r>
            <a:endParaRPr lang="en-NZ" b="1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rcRect l="6315" t="13876" r="76235" b="40191"/>
          <a:stretch>
            <a:fillRect/>
          </a:stretch>
        </p:blipFill>
        <p:spPr bwMode="auto">
          <a:xfrm>
            <a:off x="1714480" y="1428736"/>
            <a:ext cx="607223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NZ" sz="4800" b="1" dirty="0" err="1" smtClean="0"/>
              <a:t>Wordles</a:t>
            </a:r>
            <a:r>
              <a:rPr lang="en-NZ" b="1" dirty="0" smtClean="0"/>
              <a:t> </a:t>
            </a:r>
            <a:r>
              <a:rPr lang="en-NZ" b="1" i="1" dirty="0" smtClean="0"/>
              <a:t>                    </a:t>
            </a:r>
            <a:r>
              <a:rPr lang="en-NZ" sz="2400" b="1" i="1" dirty="0" smtClean="0"/>
              <a:t>http://www.wordle.net</a:t>
            </a:r>
            <a:endParaRPr lang="en-NZ" b="1" i="1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rcRect l="9473" t="21531" r="54465" b="7177"/>
          <a:stretch>
            <a:fillRect/>
          </a:stretch>
        </p:blipFill>
        <p:spPr bwMode="auto">
          <a:xfrm>
            <a:off x="428596" y="1500174"/>
            <a:ext cx="835824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4" name="Let's Start Smart-Blends and Diagraphs-CH SH TH WH Song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85852" y="1000108"/>
            <a:ext cx="6572296" cy="4929222"/>
          </a:xfrm>
          <a:prstGeom prst="rect">
            <a:avLst/>
          </a:prstGeom>
        </p:spPr>
      </p:pic>
      <p:pic>
        <p:nvPicPr>
          <p:cNvPr id="5" name="Let's Start Smart-Blends and Diagraphs-CH SH TH WH Song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85852" y="964388"/>
            <a:ext cx="6572296" cy="49649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NZ" b="1" i="1" dirty="0" smtClean="0">
                <a:latin typeface="Arial" pitchFamily="34" charset="0"/>
                <a:cs typeface="Arial" pitchFamily="34" charset="0"/>
              </a:rPr>
              <a:t>Fridge Magnets</a:t>
            </a:r>
            <a:endParaRPr lang="en-NZ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 l="12796" t="38278" r="69221" b="16746"/>
          <a:stretch>
            <a:fillRect/>
          </a:stretch>
        </p:blipFill>
        <p:spPr bwMode="auto">
          <a:xfrm>
            <a:off x="928662" y="1285860"/>
            <a:ext cx="7286676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 smtClean="0"/>
              <a:t>On Line Stories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 t="14062" r="45312" b="9208"/>
          <a:stretch>
            <a:fillRect/>
          </a:stretch>
        </p:blipFill>
        <p:spPr bwMode="auto">
          <a:xfrm>
            <a:off x="0" y="1500174"/>
            <a:ext cx="9144000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en-NZ" b="1" dirty="0" smtClean="0">
                <a:solidFill>
                  <a:schemeClr val="bg1"/>
                </a:solidFill>
              </a:rPr>
              <a:t>On Line Stories</a:t>
            </a:r>
            <a:br>
              <a:rPr lang="en-NZ" b="1" dirty="0" smtClean="0">
                <a:solidFill>
                  <a:schemeClr val="bg1"/>
                </a:solidFill>
              </a:rPr>
            </a:br>
            <a:r>
              <a:rPr lang="en-NZ" b="1" dirty="0" smtClean="0">
                <a:solidFill>
                  <a:schemeClr val="bg1"/>
                </a:solidFill>
              </a:rPr>
              <a:t>               -Choose Your Own </a:t>
            </a:r>
            <a:r>
              <a:rPr lang="en-NZ" b="1" dirty="0" smtClean="0"/>
              <a:t>Ending </a:t>
            </a:r>
            <a:endParaRPr lang="en-NZ" b="1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289" t="-195" r="52543" b="23072"/>
          <a:stretch>
            <a:fillRect/>
          </a:stretch>
        </p:blipFill>
        <p:spPr bwMode="auto">
          <a:xfrm>
            <a:off x="857224" y="1357298"/>
            <a:ext cx="7608147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 cstate="print"/>
          <a:srcRect l="9635" t="16250" r="55208" b="8750"/>
          <a:stretch>
            <a:fillRect/>
          </a:stretch>
        </p:blipFill>
        <p:spPr bwMode="auto">
          <a:xfrm>
            <a:off x="0" y="1714488"/>
            <a:ext cx="7715272" cy="5397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9201" t="14805" r="55208" b="37741"/>
          <a:stretch>
            <a:fillRect/>
          </a:stretch>
        </p:blipFill>
        <p:spPr bwMode="auto">
          <a:xfrm>
            <a:off x="-142908" y="0"/>
            <a:ext cx="764386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7752" y="274638"/>
            <a:ext cx="3829048" cy="1143000"/>
          </a:xfrm>
        </p:spPr>
        <p:txBody>
          <a:bodyPr/>
          <a:lstStyle/>
          <a:p>
            <a:r>
              <a:rPr lang="en-NZ" b="1" dirty="0" smtClean="0">
                <a:solidFill>
                  <a:srgbClr val="FF0000"/>
                </a:solidFill>
              </a:rPr>
              <a:t>Knowledge Net</a:t>
            </a:r>
            <a:endParaRPr lang="en-NZ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 smtClean="0">
                <a:solidFill>
                  <a:schemeClr val="bg1"/>
                </a:solidFill>
              </a:rPr>
              <a:t>Wall Wisher</a:t>
            </a:r>
            <a:endParaRPr lang="en-NZ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 t="13125" r="61914" b="17500"/>
          <a:stretch>
            <a:fillRect/>
          </a:stretch>
        </p:blipFill>
        <p:spPr bwMode="auto">
          <a:xfrm>
            <a:off x="428596" y="1214422"/>
            <a:ext cx="8358214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0100" y="5286364"/>
            <a:ext cx="7358114" cy="1571636"/>
          </a:xfrm>
        </p:spPr>
        <p:txBody>
          <a:bodyPr/>
          <a:lstStyle/>
          <a:p>
            <a:r>
              <a:rPr lang="en-NZ" sz="1600" b="1" i="1" dirty="0" smtClean="0"/>
              <a:t>How is education supposed to make  me smarter?  Besides, </a:t>
            </a:r>
            <a:r>
              <a:rPr lang="en-NZ" sz="1600" b="1" i="1" dirty="0" err="1" smtClean="0"/>
              <a:t>everytime</a:t>
            </a:r>
            <a:r>
              <a:rPr lang="en-NZ" sz="1600" b="1" i="1" dirty="0" smtClean="0"/>
              <a:t> I learn something new, it pushes out some  old stuff out of my brain.  Remember when I took that home winemaking course and I forgot how to drive ?</a:t>
            </a:r>
          </a:p>
          <a:p>
            <a:endParaRPr lang="en-NZ" sz="1600" b="1" dirty="0" smtClean="0"/>
          </a:p>
          <a:p>
            <a:pPr algn="r"/>
            <a:r>
              <a:rPr lang="en-NZ" sz="1600" b="1" dirty="0" smtClean="0"/>
              <a:t>Homer Simpson</a:t>
            </a:r>
          </a:p>
          <a:p>
            <a:endParaRPr lang="en-NZ" dirty="0"/>
          </a:p>
        </p:txBody>
      </p:sp>
      <p:pic>
        <p:nvPicPr>
          <p:cNvPr id="8" name="Picture 7" descr="HomerSimpson46.gif"/>
          <p:cNvPicPr>
            <a:picLocks noChangeAspect="1"/>
          </p:cNvPicPr>
          <p:nvPr/>
        </p:nvPicPr>
        <p:blipFill>
          <a:blip r:embed="rId2" cstate="print"/>
          <a:srcRect b="7500"/>
          <a:stretch>
            <a:fillRect/>
          </a:stretch>
        </p:blipFill>
        <p:spPr>
          <a:xfrm>
            <a:off x="2571736" y="0"/>
            <a:ext cx="4019550" cy="5286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14290"/>
            <a:ext cx="8643998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i="1" dirty="0" smtClean="0">
                <a:solidFill>
                  <a:schemeClr val="bg1"/>
                </a:solidFill>
              </a:rPr>
              <a:t>Links from </a:t>
            </a:r>
            <a:r>
              <a:rPr lang="en-NZ" b="1" i="1" dirty="0" err="1" smtClean="0">
                <a:solidFill>
                  <a:schemeClr val="bg1"/>
                </a:solidFill>
              </a:rPr>
              <a:t>Flickr</a:t>
            </a:r>
            <a:r>
              <a:rPr lang="en-NZ" b="1" i="1" dirty="0" smtClean="0">
                <a:solidFill>
                  <a:schemeClr val="bg1"/>
                </a:solidFill>
              </a:rPr>
              <a:t>				Google Images</a:t>
            </a:r>
          </a:p>
          <a:p>
            <a:endParaRPr lang="en-NZ" sz="1600" b="1" i="1" dirty="0" smtClean="0">
              <a:solidFill>
                <a:schemeClr val="bg1"/>
              </a:solidFill>
            </a:endParaRPr>
          </a:p>
          <a:p>
            <a:r>
              <a:rPr lang="en-NZ" sz="1400" b="1" i="1" dirty="0" smtClean="0">
                <a:solidFill>
                  <a:schemeClr val="bg1"/>
                </a:solidFill>
              </a:rPr>
              <a:t>Home_photo_jam343				Homer Simpson</a:t>
            </a:r>
          </a:p>
          <a:p>
            <a:r>
              <a:rPr lang="en-NZ" sz="1400" b="1" i="1" dirty="0" smtClean="0">
                <a:solidFill>
                  <a:schemeClr val="bg1"/>
                </a:solidFill>
              </a:rPr>
              <a:t>By boom2003				http://tranharry.com/images/uploader/images/</a:t>
            </a:r>
          </a:p>
          <a:p>
            <a:r>
              <a:rPr lang="en-NZ" sz="1400" b="1" i="1" dirty="0" smtClean="0">
                <a:solidFill>
                  <a:schemeClr val="bg1"/>
                </a:solidFill>
              </a:rPr>
              <a:t>					Homer Simpson46.gif</a:t>
            </a:r>
          </a:p>
          <a:p>
            <a:r>
              <a:rPr lang="en-NZ" sz="1400" b="1" i="1" dirty="0" err="1" smtClean="0">
                <a:solidFill>
                  <a:schemeClr val="bg1"/>
                </a:solidFill>
              </a:rPr>
              <a:t>Lapices</a:t>
            </a:r>
            <a:r>
              <a:rPr lang="en-NZ" sz="1400" b="1" i="1" dirty="0" smtClean="0">
                <a:solidFill>
                  <a:schemeClr val="bg1"/>
                </a:solidFill>
              </a:rPr>
              <a:t> de </a:t>
            </a:r>
            <a:r>
              <a:rPr lang="en-NZ" sz="1400" b="1" i="1" dirty="0" err="1" smtClean="0">
                <a:solidFill>
                  <a:schemeClr val="bg1"/>
                </a:solidFill>
              </a:rPr>
              <a:t>colores</a:t>
            </a:r>
            <a:r>
              <a:rPr lang="en-NZ" sz="1400" b="1" i="1" dirty="0" smtClean="0">
                <a:solidFill>
                  <a:schemeClr val="bg1"/>
                </a:solidFill>
              </a:rPr>
              <a:t>/</a:t>
            </a:r>
            <a:r>
              <a:rPr lang="en-NZ" sz="1400" b="1" i="1" dirty="0" err="1" smtClean="0">
                <a:solidFill>
                  <a:schemeClr val="bg1"/>
                </a:solidFill>
              </a:rPr>
              <a:t>Color</a:t>
            </a:r>
            <a:r>
              <a:rPr lang="en-NZ" sz="1400" b="1" i="1" dirty="0" smtClean="0">
                <a:solidFill>
                  <a:schemeClr val="bg1"/>
                </a:solidFill>
              </a:rPr>
              <a:t> pencils </a:t>
            </a:r>
          </a:p>
          <a:p>
            <a:r>
              <a:rPr lang="en-NZ" sz="1400" b="1" i="1" dirty="0" smtClean="0">
                <a:solidFill>
                  <a:schemeClr val="bg1"/>
                </a:solidFill>
              </a:rPr>
              <a:t>By Cristina MR 				Shooting Star								http://treasures.angeldolfyn.com/</a:t>
            </a:r>
          </a:p>
          <a:p>
            <a:r>
              <a:rPr lang="en-NZ" sz="1400" b="1" i="1" dirty="0" smtClean="0">
                <a:solidFill>
                  <a:schemeClr val="bg1"/>
                </a:solidFill>
              </a:rPr>
              <a:t>Kids Climbing				images/ShootingStar.jpg</a:t>
            </a:r>
          </a:p>
          <a:p>
            <a:r>
              <a:rPr lang="en-NZ" sz="1400" b="1" i="1" dirty="0" smtClean="0">
                <a:solidFill>
                  <a:schemeClr val="bg1"/>
                </a:solidFill>
              </a:rPr>
              <a:t>by Pink Sherbet Photography</a:t>
            </a:r>
          </a:p>
          <a:p>
            <a:r>
              <a:rPr lang="en-NZ" sz="1400" b="1" i="1" dirty="0" smtClean="0">
                <a:solidFill>
                  <a:schemeClr val="bg1"/>
                </a:solidFill>
              </a:rPr>
              <a:t>					Shrek</a:t>
            </a:r>
          </a:p>
          <a:p>
            <a:r>
              <a:rPr lang="en-NZ" sz="1400" b="1" i="1" dirty="0" smtClean="0">
                <a:solidFill>
                  <a:schemeClr val="bg1"/>
                </a:solidFill>
              </a:rPr>
              <a:t>Angel Rays Watch Over You 			http://talentedapps.files.wordpress.com/</a:t>
            </a:r>
          </a:p>
          <a:p>
            <a:r>
              <a:rPr lang="en-NZ" sz="1400" b="1" i="1" dirty="0" smtClean="0">
                <a:solidFill>
                  <a:schemeClr val="bg1"/>
                </a:solidFill>
              </a:rPr>
              <a:t>By </a:t>
            </a:r>
            <a:r>
              <a:rPr lang="en-NZ" sz="1400" b="1" i="1" dirty="0" err="1" smtClean="0">
                <a:solidFill>
                  <a:schemeClr val="bg1"/>
                </a:solidFill>
              </a:rPr>
              <a:t>Calynlanuza</a:t>
            </a:r>
            <a:r>
              <a:rPr lang="en-NZ" sz="1400" b="1" i="1" dirty="0" smtClean="0">
                <a:solidFill>
                  <a:schemeClr val="bg1"/>
                </a:solidFill>
              </a:rPr>
              <a:t>				2009/02/shrek.jpg</a:t>
            </a:r>
          </a:p>
          <a:p>
            <a:endParaRPr lang="en-NZ" sz="1400" b="1" i="1" dirty="0" smtClean="0">
              <a:solidFill>
                <a:schemeClr val="bg1"/>
              </a:solidFill>
            </a:endParaRPr>
          </a:p>
          <a:p>
            <a:r>
              <a:rPr lang="en-NZ" sz="1400" b="1" i="1" dirty="0" smtClean="0">
                <a:solidFill>
                  <a:schemeClr val="bg1"/>
                </a:solidFill>
              </a:rPr>
              <a:t>Black and White				Christian the Lion</a:t>
            </a:r>
          </a:p>
          <a:p>
            <a:r>
              <a:rPr lang="en-NZ" sz="1400" b="1" i="1" dirty="0" smtClean="0">
                <a:solidFill>
                  <a:schemeClr val="bg1"/>
                </a:solidFill>
              </a:rPr>
              <a:t>By </a:t>
            </a:r>
            <a:r>
              <a:rPr lang="en-NZ" sz="1400" b="1" i="1" dirty="0" err="1" smtClean="0">
                <a:solidFill>
                  <a:schemeClr val="bg1"/>
                </a:solidFill>
              </a:rPr>
              <a:t>Bleumistral</a:t>
            </a:r>
            <a:r>
              <a:rPr lang="en-NZ" sz="1400" b="1" i="1" dirty="0" smtClean="0">
                <a:solidFill>
                  <a:schemeClr val="bg1"/>
                </a:solidFill>
              </a:rPr>
              <a:t>				http://www.christianthelionisfake.com/</a:t>
            </a:r>
          </a:p>
          <a:p>
            <a:r>
              <a:rPr lang="en-NZ" sz="1400" b="1" i="1" dirty="0" smtClean="0">
                <a:solidFill>
                  <a:schemeClr val="bg1"/>
                </a:solidFill>
              </a:rPr>
              <a:t>					</a:t>
            </a:r>
            <a:r>
              <a:rPr lang="en-NZ" sz="1400" b="1" i="1" dirty="0" err="1" smtClean="0">
                <a:solidFill>
                  <a:schemeClr val="bg1"/>
                </a:solidFill>
              </a:rPr>
              <a:t>img</a:t>
            </a:r>
            <a:r>
              <a:rPr lang="en-NZ" sz="1400" b="1" i="1" dirty="0" smtClean="0">
                <a:solidFill>
                  <a:schemeClr val="bg1"/>
                </a:solidFill>
              </a:rPr>
              <a:t>/christian-the-lion-with-friends.jpg</a:t>
            </a:r>
          </a:p>
          <a:p>
            <a:r>
              <a:rPr lang="en-NZ" sz="1400" b="1" i="1" dirty="0" smtClean="0">
                <a:solidFill>
                  <a:schemeClr val="bg1"/>
                </a:solidFill>
              </a:rPr>
              <a:t>Books Vintage</a:t>
            </a:r>
          </a:p>
          <a:p>
            <a:r>
              <a:rPr lang="en-NZ" sz="1400" b="1" i="1" dirty="0" smtClean="0">
                <a:solidFill>
                  <a:schemeClr val="bg1"/>
                </a:solidFill>
              </a:rPr>
              <a:t>By </a:t>
            </a:r>
            <a:r>
              <a:rPr lang="en-NZ" sz="1400" b="1" i="1" dirty="0" err="1" smtClean="0">
                <a:solidFill>
                  <a:schemeClr val="bg1"/>
                </a:solidFill>
              </a:rPr>
              <a:t>Beth.armsheimer</a:t>
            </a:r>
            <a:r>
              <a:rPr lang="en-NZ" sz="1400" b="1" i="1" dirty="0" smtClean="0">
                <a:solidFill>
                  <a:schemeClr val="bg1"/>
                </a:solidFill>
              </a:rPr>
              <a:t>				Hedgehog Healthy Snack</a:t>
            </a:r>
          </a:p>
          <a:p>
            <a:r>
              <a:rPr lang="en-NZ" sz="1400" b="1" i="1" dirty="0" smtClean="0">
                <a:solidFill>
                  <a:schemeClr val="bg1"/>
                </a:solidFill>
              </a:rPr>
              <a:t>					http://images.google.co.nz/images?gbv=2&amp;hl=</a:t>
            </a:r>
          </a:p>
          <a:p>
            <a:r>
              <a:rPr lang="en-NZ" sz="1400" b="1" i="1" dirty="0" smtClean="0">
                <a:solidFill>
                  <a:schemeClr val="bg1"/>
                </a:solidFill>
              </a:rPr>
              <a:t>Everyone  Poops				</a:t>
            </a:r>
            <a:r>
              <a:rPr lang="en-NZ" sz="1400" b="1" i="1" dirty="0" err="1" smtClean="0">
                <a:solidFill>
                  <a:schemeClr val="bg1"/>
                </a:solidFill>
              </a:rPr>
              <a:t>en&amp;safe</a:t>
            </a:r>
            <a:r>
              <a:rPr lang="en-NZ" sz="1400" b="1" i="1" dirty="0" smtClean="0">
                <a:solidFill>
                  <a:schemeClr val="bg1"/>
                </a:solidFill>
              </a:rPr>
              <a:t>=</a:t>
            </a:r>
            <a:r>
              <a:rPr lang="en-NZ" sz="1400" b="1" i="1" dirty="0" err="1" smtClean="0">
                <a:solidFill>
                  <a:schemeClr val="bg1"/>
                </a:solidFill>
              </a:rPr>
              <a:t>active&amp;sa</a:t>
            </a:r>
            <a:r>
              <a:rPr lang="en-NZ" sz="1400" b="1" i="1" dirty="0" smtClean="0">
                <a:solidFill>
                  <a:schemeClr val="bg1"/>
                </a:solidFill>
              </a:rPr>
              <a:t>=1&amp;q=</a:t>
            </a:r>
            <a:r>
              <a:rPr lang="en-NZ" sz="1400" b="1" i="1" dirty="0" err="1" smtClean="0">
                <a:solidFill>
                  <a:schemeClr val="bg1"/>
                </a:solidFill>
              </a:rPr>
              <a:t>hedgehog+cheese</a:t>
            </a:r>
            <a:r>
              <a:rPr lang="en-NZ" sz="1400" b="1" i="1" dirty="0" smtClean="0">
                <a:solidFill>
                  <a:schemeClr val="bg1"/>
                </a:solidFill>
              </a:rPr>
              <a:t>+</a:t>
            </a:r>
          </a:p>
          <a:p>
            <a:r>
              <a:rPr lang="en-NZ" sz="1400" b="1" i="1" dirty="0" smtClean="0">
                <a:solidFill>
                  <a:schemeClr val="bg1"/>
                </a:solidFill>
              </a:rPr>
              <a:t>By Feeling Croppy				</a:t>
            </a:r>
            <a:r>
              <a:rPr lang="en-NZ" sz="1400" b="1" i="1" dirty="0" err="1" smtClean="0">
                <a:solidFill>
                  <a:schemeClr val="bg1"/>
                </a:solidFill>
              </a:rPr>
              <a:t>snack&amp;btnG</a:t>
            </a:r>
            <a:r>
              <a:rPr lang="en-NZ" sz="1400" b="1" i="1" dirty="0" smtClean="0">
                <a:solidFill>
                  <a:schemeClr val="bg1"/>
                </a:solidFill>
              </a:rPr>
              <a:t>=</a:t>
            </a:r>
            <a:r>
              <a:rPr lang="en-NZ" sz="1400" b="1" i="1" dirty="0" err="1" smtClean="0">
                <a:solidFill>
                  <a:schemeClr val="bg1"/>
                </a:solidFill>
              </a:rPr>
              <a:t>Search+images&amp;aq</a:t>
            </a:r>
            <a:r>
              <a:rPr lang="en-NZ" sz="1400" b="1" i="1" dirty="0" smtClean="0">
                <a:solidFill>
                  <a:schemeClr val="bg1"/>
                </a:solidFill>
              </a:rPr>
              <a:t>=</a:t>
            </a:r>
            <a:r>
              <a:rPr lang="en-NZ" sz="1400" b="1" i="1" dirty="0" err="1" smtClean="0">
                <a:solidFill>
                  <a:schemeClr val="bg1"/>
                </a:solidFill>
              </a:rPr>
              <a:t>f&amp;oq</a:t>
            </a:r>
            <a:endParaRPr lang="en-NZ" sz="1400" b="1" i="1" dirty="0" smtClean="0">
              <a:solidFill>
                <a:schemeClr val="bg1"/>
              </a:solidFill>
            </a:endParaRPr>
          </a:p>
          <a:p>
            <a:endParaRPr lang="en-NZ" sz="1400" b="1" i="1" dirty="0" smtClean="0">
              <a:solidFill>
                <a:schemeClr val="bg1"/>
              </a:solidFill>
            </a:endParaRPr>
          </a:p>
          <a:p>
            <a:r>
              <a:rPr lang="en-NZ" sz="1400" b="1" i="1" dirty="0" smtClean="0">
                <a:solidFill>
                  <a:schemeClr val="bg1"/>
                </a:solidFill>
              </a:rPr>
              <a:t>Lilli</a:t>
            </a:r>
          </a:p>
          <a:p>
            <a:r>
              <a:rPr lang="en-NZ" sz="1400" b="1" i="1" dirty="0" smtClean="0">
                <a:solidFill>
                  <a:schemeClr val="bg1"/>
                </a:solidFill>
              </a:rPr>
              <a:t>By </a:t>
            </a:r>
            <a:r>
              <a:rPr lang="en-NZ" sz="1400" b="1" i="1" dirty="0" err="1" smtClean="0">
                <a:solidFill>
                  <a:schemeClr val="bg1"/>
                </a:solidFill>
              </a:rPr>
              <a:t>Yrotori</a:t>
            </a:r>
            <a:r>
              <a:rPr lang="en-NZ" sz="1400" b="1" i="1" dirty="0" smtClean="0">
                <a:solidFill>
                  <a:schemeClr val="bg1"/>
                </a:solidFill>
              </a:rPr>
              <a:t/>
            </a:r>
            <a:br>
              <a:rPr lang="en-NZ" sz="1400" b="1" i="1" dirty="0" smtClean="0">
                <a:solidFill>
                  <a:schemeClr val="bg1"/>
                </a:solidFill>
              </a:rPr>
            </a:br>
            <a:endParaRPr lang="en-NZ" sz="1400" b="1" i="1" dirty="0" smtClean="0">
              <a:solidFill>
                <a:schemeClr val="bg1"/>
              </a:solidFill>
            </a:endParaRPr>
          </a:p>
          <a:p>
            <a:r>
              <a:rPr lang="en-NZ" sz="1400" b="1" i="1" dirty="0" smtClean="0">
                <a:solidFill>
                  <a:schemeClr val="bg1"/>
                </a:solidFill>
              </a:rPr>
              <a:t>Lost in Her Words</a:t>
            </a:r>
          </a:p>
          <a:p>
            <a:r>
              <a:rPr lang="en-NZ" sz="1400" b="1" i="1" dirty="0" smtClean="0">
                <a:solidFill>
                  <a:schemeClr val="bg1"/>
                </a:solidFill>
              </a:rPr>
              <a:t>By Christine </a:t>
            </a:r>
            <a:r>
              <a:rPr lang="en-NZ" sz="1400" b="1" i="1" dirty="0" err="1" smtClean="0">
                <a:solidFill>
                  <a:schemeClr val="bg1"/>
                </a:solidFill>
              </a:rPr>
              <a:t>Lebrasseur</a:t>
            </a:r>
            <a:endParaRPr lang="en-NZ" sz="1400" b="1" i="1" dirty="0" smtClean="0">
              <a:solidFill>
                <a:schemeClr val="bg1"/>
              </a:solidFill>
            </a:endParaRPr>
          </a:p>
          <a:p>
            <a:endParaRPr lang="en-NZ" sz="1400" b="1" i="1" dirty="0" smtClean="0">
              <a:solidFill>
                <a:schemeClr val="bg1"/>
              </a:solidFill>
            </a:endParaRPr>
          </a:p>
          <a:p>
            <a:endParaRPr lang="en-NZ" sz="1400" b="1" i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500174"/>
            <a:ext cx="8229600" cy="4525963"/>
          </a:xfrm>
        </p:spPr>
        <p:txBody>
          <a:bodyPr/>
          <a:lstStyle/>
          <a:p>
            <a:r>
              <a:rPr lang="en-NZ" sz="3600" b="1" i="1" dirty="0" smtClean="0">
                <a:solidFill>
                  <a:schemeClr val="bg1"/>
                </a:solidFill>
              </a:rPr>
              <a:t>Motivating</a:t>
            </a:r>
          </a:p>
          <a:p>
            <a:r>
              <a:rPr lang="en-NZ" sz="3600" b="1" i="1" dirty="0" smtClean="0">
                <a:solidFill>
                  <a:schemeClr val="bg1"/>
                </a:solidFill>
              </a:rPr>
              <a:t>Engaging</a:t>
            </a:r>
          </a:p>
          <a:p>
            <a:r>
              <a:rPr lang="en-NZ" sz="3600" b="1" i="1" dirty="0" smtClean="0">
                <a:solidFill>
                  <a:schemeClr val="bg1"/>
                </a:solidFill>
              </a:rPr>
              <a:t>Audience</a:t>
            </a:r>
          </a:p>
          <a:p>
            <a:r>
              <a:rPr lang="en-NZ" sz="3600" b="1" i="1" dirty="0" smtClean="0">
                <a:solidFill>
                  <a:schemeClr val="bg1"/>
                </a:solidFill>
              </a:rPr>
              <a:t>Interactive</a:t>
            </a:r>
          </a:p>
          <a:p>
            <a:r>
              <a:rPr lang="en-NZ" sz="3600" b="1" i="1" dirty="0" smtClean="0">
                <a:solidFill>
                  <a:schemeClr val="bg1"/>
                </a:solidFill>
              </a:rPr>
              <a:t>Confidence</a:t>
            </a:r>
          </a:p>
          <a:p>
            <a:pPr>
              <a:buNone/>
            </a:pPr>
            <a:endParaRPr lang="en-NZ" sz="3600" b="1" i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en-NZ" dirty="0" smtClean="0"/>
          </a:p>
          <a:p>
            <a:pPr>
              <a:buNone/>
            </a:pPr>
            <a:endParaRPr lang="en-NZ" dirty="0"/>
          </a:p>
        </p:txBody>
      </p:sp>
      <p:pic>
        <p:nvPicPr>
          <p:cNvPr id="5" name="Picture 4" descr="kids climb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1" y="1"/>
            <a:ext cx="4571999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4" name="Content Placeholder 3" descr="Colouring Pencils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5715008" y="214290"/>
            <a:ext cx="4786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3200" b="1" i="1" dirty="0" smtClean="0"/>
              <a:t>Written Language</a:t>
            </a:r>
            <a:endParaRPr lang="en-NZ" sz="32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428728" y="5357826"/>
            <a:ext cx="6858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i="1" dirty="0" smtClean="0"/>
              <a:t>Dancing in all its forms cannot be excluded from the curriculum of all noble education; dancing with the feet, with ideas, with words, and, need I add that one must also be able to dance with the pen?  </a:t>
            </a:r>
          </a:p>
          <a:p>
            <a:r>
              <a:rPr lang="en-NZ" b="1" i="1" dirty="0" smtClean="0"/>
              <a:t>~Friedrich Nietzsche</a:t>
            </a:r>
            <a:endParaRPr lang="en-NZ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428604"/>
            <a:ext cx="3857652" cy="1870079"/>
          </a:xfrm>
        </p:spPr>
        <p:txBody>
          <a:bodyPr>
            <a:noAutofit/>
          </a:bodyPr>
          <a:lstStyle/>
          <a:p>
            <a:pPr algn="l"/>
            <a:r>
              <a:rPr lang="en-NZ" sz="6000" b="1" i="1" dirty="0" smtClean="0"/>
              <a:t>Descriptive Writing</a:t>
            </a:r>
            <a:endParaRPr lang="en-NZ" sz="6000" b="1" i="1" dirty="0"/>
          </a:p>
        </p:txBody>
      </p:sp>
      <p:pic>
        <p:nvPicPr>
          <p:cNvPr id="4" name="Picture 3" descr="Shre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9124" y="214290"/>
            <a:ext cx="4071946" cy="62436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34" y="3286124"/>
            <a:ext cx="3571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NZ" b="1" i="1" dirty="0" smtClean="0"/>
              <a:t>    Used the “spotlight” function on    </a:t>
            </a:r>
          </a:p>
          <a:p>
            <a:r>
              <a:rPr lang="en-NZ" b="1" i="1" dirty="0" smtClean="0"/>
              <a:t>     the </a:t>
            </a:r>
            <a:r>
              <a:rPr lang="en-NZ" b="1" i="1" dirty="0" err="1" smtClean="0"/>
              <a:t>smarboard</a:t>
            </a:r>
            <a:r>
              <a:rPr lang="en-NZ" b="1" i="1" dirty="0" smtClean="0"/>
              <a:t> tools.</a:t>
            </a:r>
          </a:p>
          <a:p>
            <a:endParaRPr lang="en-NZ" b="1" i="1" dirty="0" smtClean="0"/>
          </a:p>
          <a:p>
            <a:pPr>
              <a:buFont typeface="Arial" pitchFamily="34" charset="0"/>
              <a:buChar char="•"/>
            </a:pPr>
            <a:r>
              <a:rPr lang="en-NZ" b="1" i="1" dirty="0" smtClean="0"/>
              <a:t>    Shrek Video</a:t>
            </a:r>
            <a:endParaRPr lang="en-NZ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" y="428604"/>
            <a:ext cx="9144026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>
            <a:normAutofit/>
          </a:bodyPr>
          <a:lstStyle/>
          <a:p>
            <a:pPr algn="l"/>
            <a:r>
              <a:rPr lang="en-NZ" b="1" i="1" dirty="0" smtClean="0"/>
              <a:t>Persuasive Writing</a:t>
            </a:r>
            <a:br>
              <a:rPr lang="en-NZ" b="1" i="1" dirty="0" smtClean="0"/>
            </a:br>
            <a:r>
              <a:rPr lang="en-NZ" b="1" i="1" dirty="0" smtClean="0"/>
              <a:t>“Christian The Lion”</a:t>
            </a:r>
            <a:endParaRPr lang="en-NZ" b="1" i="1" dirty="0"/>
          </a:p>
        </p:txBody>
      </p:sp>
      <p:pic>
        <p:nvPicPr>
          <p:cNvPr id="13314" name="Picture 2" descr="http://1.bp.blogspot.com/_ooxk0giRKtQ/Sc8OCiJ1Y7I/AAAAAAAAAA4/BKObh2yySFs/s320/christian-the-lion-with-frien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428868"/>
            <a:ext cx="5715040" cy="38933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>
            <a:normAutofit/>
          </a:bodyPr>
          <a:lstStyle/>
          <a:p>
            <a:pPr algn="l"/>
            <a:endParaRPr lang="en-NZ" b="1" i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" y="500042"/>
            <a:ext cx="9144026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 l="16407" t="9404" b="9092"/>
          <a:stretch>
            <a:fillRect/>
          </a:stretch>
        </p:blipFill>
        <p:spPr bwMode="auto">
          <a:xfrm>
            <a:off x="0" y="428604"/>
            <a:ext cx="9144000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</TotalTime>
  <Words>302</Words>
  <Application>Microsoft Office PowerPoint</Application>
  <PresentationFormat>On-screen Show (4:3)</PresentationFormat>
  <Paragraphs>94</Paragraphs>
  <Slides>29</Slides>
  <Notes>1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  “A Sneak Peek” Louise Bayly &amp; Kathy Pittaway Shelly Park Primary School</vt:lpstr>
      <vt:lpstr>Slide 2</vt:lpstr>
      <vt:lpstr>Slide 3</vt:lpstr>
      <vt:lpstr>Slide 4</vt:lpstr>
      <vt:lpstr>Descriptive Writing</vt:lpstr>
      <vt:lpstr>Slide 6</vt:lpstr>
      <vt:lpstr>Persuasive Writing “Christian The Lion”</vt:lpstr>
      <vt:lpstr>Slide 8</vt:lpstr>
      <vt:lpstr>Slide 9</vt:lpstr>
      <vt:lpstr>Slide 10</vt:lpstr>
      <vt:lpstr>Personal Recount</vt:lpstr>
      <vt:lpstr>Slide 12</vt:lpstr>
      <vt:lpstr>Oral Language</vt:lpstr>
      <vt:lpstr>Slide 14</vt:lpstr>
      <vt:lpstr>READING</vt:lpstr>
      <vt:lpstr>Reading </vt:lpstr>
      <vt:lpstr>Book Review</vt:lpstr>
      <vt:lpstr>Norfolk Children’s Library</vt:lpstr>
      <vt:lpstr>Photo Story</vt:lpstr>
      <vt:lpstr>Bubble Share</vt:lpstr>
      <vt:lpstr>Wordles                     http://www.wordle.net</vt:lpstr>
      <vt:lpstr>Slide 22</vt:lpstr>
      <vt:lpstr>Fridge Magnets</vt:lpstr>
      <vt:lpstr>On Line Stories</vt:lpstr>
      <vt:lpstr>On Line Stories                -Choose Your Own Ending </vt:lpstr>
      <vt:lpstr>Knowledge Net</vt:lpstr>
      <vt:lpstr>Wall Wisher</vt:lpstr>
      <vt:lpstr>Slide 28</vt:lpstr>
      <vt:lpstr>Slide 29</vt:lpstr>
    </vt:vector>
  </TitlesOfParts>
  <Company>ShellyPark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kathyp</dc:creator>
  <cp:lastModifiedBy>kathyp</cp:lastModifiedBy>
  <cp:revision>69</cp:revision>
  <dcterms:created xsi:type="dcterms:W3CDTF">2009-06-25T01:55:23Z</dcterms:created>
  <dcterms:modified xsi:type="dcterms:W3CDTF">2009-07-16T09:00:44Z</dcterms:modified>
</cp:coreProperties>
</file>